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0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7 </a:t>
            </a:r>
            <a:r>
              <a:rPr lang="fr-FR" sz="3200" dirty="0" smtClean="0">
                <a:latin typeface="Kristen ITC" pitchFamily="66" charset="0"/>
              </a:rPr>
              <a:t>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584775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conjguez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le verbe rougir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7628" y="2286000"/>
            <a:ext cx="8463108" cy="2062103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Rougir = to ________.</a:t>
            </a:r>
          </a:p>
          <a:p>
            <a:pPr algn="just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		Je			Nous</a:t>
            </a:r>
          </a:p>
          <a:p>
            <a:pPr algn="just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		Tu			Vous</a:t>
            </a:r>
          </a:p>
          <a:p>
            <a:pPr algn="just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		Il/elle/on		Ils/Elles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325099"/>
            <a:ext cx="2514600" cy="252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16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43</cp:revision>
  <dcterms:created xsi:type="dcterms:W3CDTF">2011-09-14T23:22:57Z</dcterms:created>
  <dcterms:modified xsi:type="dcterms:W3CDTF">2011-12-07T16:42:49Z</dcterms:modified>
</cp:coreProperties>
</file>